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277" r:id="rId6"/>
    <p:sldId id="305" r:id="rId7"/>
    <p:sldId id="304" r:id="rId8"/>
    <p:sldId id="271" r:id="rId9"/>
    <p:sldId id="301" r:id="rId10"/>
    <p:sldId id="303" r:id="rId11"/>
    <p:sldId id="302" r:id="rId12"/>
    <p:sldId id="300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290" r:id="rId25"/>
    <p:sldId id="272" r:id="rId26"/>
    <p:sldId id="266" r:id="rId27"/>
    <p:sldId id="268" r:id="rId28"/>
    <p:sldId id="269" r:id="rId29"/>
    <p:sldId id="285" r:id="rId30"/>
    <p:sldId id="273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05"/>
            <p14:sldId id="304"/>
            <p14:sldId id="271"/>
            <p14:sldId id="301"/>
            <p14:sldId id="303"/>
            <p14:sldId id="302"/>
            <p14:sldId id="300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27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3615" autoAdjust="0"/>
  </p:normalViewPr>
  <p:slideViewPr>
    <p:cSldViewPr snapToGrid="0">
      <p:cViewPr>
        <p:scale>
          <a:sx n="50" d="100"/>
          <a:sy n="50" d="100"/>
        </p:scale>
        <p:origin x="1181" y="3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/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/>
      <dgm:spPr/>
      <dgm:t>
        <a:bodyPr/>
        <a:lstStyle/>
        <a:p>
          <a:endParaRPr lang="en-US"/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831850" y="3536482"/>
            <a:ext cx="3232478" cy="10420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0" y="3777877"/>
            <a:ext cx="661332" cy="661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1850" y="3683967"/>
            <a:ext cx="323247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90817"/>
              </p:ext>
            </p:extLst>
          </p:nvPr>
        </p:nvGraphicFramePr>
        <p:xfrm>
          <a:off x="6493512" y="1312084"/>
          <a:ext cx="536515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svcs.AddOptions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548082" y="1916075"/>
            <a:ext cx="4123929" cy="114209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74885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48082" y="1916076"/>
            <a:ext cx="4424718" cy="58362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Visual Studio Version to Use?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79741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686925" y="1476375"/>
            <a:ext cx="927100" cy="24828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89037"/>
              </p:ext>
            </p:extLst>
          </p:nvPr>
        </p:nvGraphicFramePr>
        <p:xfrm>
          <a:off x="781050" y="1549400"/>
          <a:ext cx="10744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1102494788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r>
                        <a:rPr lang="en-US" sz="2000" b="1" dirty="0"/>
                        <a:t>                         VS 2015 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/>
                        <a:t>VS 2017 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56120"/>
              </p:ext>
            </p:extLst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2416</TotalTime>
  <Words>1560</Words>
  <Application>Microsoft Office PowerPoint</Application>
  <PresentationFormat>Widescreen</PresentationFormat>
  <Paragraphs>415</Paragraphs>
  <Slides>30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Which Visual Studio Version to Use?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&gt;DEMO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455</cp:revision>
  <dcterms:created xsi:type="dcterms:W3CDTF">2016-07-13T16:00:36Z</dcterms:created>
  <dcterms:modified xsi:type="dcterms:W3CDTF">2017-02-21T03:06:15Z</dcterms:modified>
</cp:coreProperties>
</file>